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7"/>
  </p:notesMasterIdLst>
  <p:handoutMasterIdLst>
    <p:handoutMasterId r:id="rId48"/>
  </p:handoutMasterIdLst>
  <p:sldIdLst>
    <p:sldId id="270" r:id="rId5"/>
    <p:sldId id="271" r:id="rId6"/>
    <p:sldId id="272" r:id="rId7"/>
    <p:sldId id="316" r:id="rId8"/>
    <p:sldId id="288" r:id="rId9"/>
    <p:sldId id="289" r:id="rId10"/>
    <p:sldId id="279" r:id="rId11"/>
    <p:sldId id="294" r:id="rId12"/>
    <p:sldId id="280" r:id="rId13"/>
    <p:sldId id="296" r:id="rId14"/>
    <p:sldId id="281" r:id="rId15"/>
    <p:sldId id="298" r:id="rId16"/>
    <p:sldId id="283" r:id="rId17"/>
    <p:sldId id="284" r:id="rId18"/>
    <p:sldId id="300" r:id="rId19"/>
    <p:sldId id="286" r:id="rId20"/>
    <p:sldId id="302" r:id="rId21"/>
    <p:sldId id="287" r:id="rId22"/>
    <p:sldId id="304" r:id="rId23"/>
    <p:sldId id="285" r:id="rId24"/>
    <p:sldId id="307" r:id="rId25"/>
    <p:sldId id="290" r:id="rId26"/>
    <p:sldId id="293" r:id="rId27"/>
    <p:sldId id="308" r:id="rId28"/>
    <p:sldId id="310" r:id="rId29"/>
    <p:sldId id="311" r:id="rId30"/>
    <p:sldId id="312" r:id="rId31"/>
    <p:sldId id="313" r:id="rId32"/>
    <p:sldId id="320" r:id="rId33"/>
    <p:sldId id="314" r:id="rId34"/>
    <p:sldId id="318" r:id="rId35"/>
    <p:sldId id="322" r:id="rId36"/>
    <p:sldId id="317" r:id="rId37"/>
    <p:sldId id="323" r:id="rId38"/>
    <p:sldId id="325" r:id="rId39"/>
    <p:sldId id="326" r:id="rId40"/>
    <p:sldId id="327" r:id="rId41"/>
    <p:sldId id="324" r:id="rId42"/>
    <p:sldId id="291" r:id="rId43"/>
    <p:sldId id="276" r:id="rId44"/>
    <p:sldId id="277" r:id="rId45"/>
    <p:sldId id="29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2038" autoAdjust="0"/>
  </p:normalViewPr>
  <p:slideViewPr>
    <p:cSldViewPr snapToGrid="0">
      <p:cViewPr>
        <p:scale>
          <a:sx n="66" d="100"/>
          <a:sy n="66" d="100"/>
        </p:scale>
        <p:origin x="6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PID</a:t>
            </a: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Controller - Setpoint: 100RPM 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layout>
        <c:manualLayout>
          <c:xMode val="edge"/>
          <c:yMode val="edge"/>
          <c:x val="0.11122194916028974"/>
          <c:y val="9.56091677899489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PID anti-windup Min load vs Max load - Setpoint: 100RPM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24" y="753106"/>
            <a:ext cx="3504987" cy="5596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297AB-5279-218A-A9D2-7A4C27EDF327}"/>
              </a:ext>
            </a:extLst>
          </p:cNvPr>
          <p:cNvSpPr txBox="1"/>
          <p:nvPr/>
        </p:nvSpPr>
        <p:spPr>
          <a:xfrm>
            <a:off x="690119" y="5664947"/>
            <a:ext cx="578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4C85C-920D-0840-14D2-FBC904DE5296}"/>
              </a:ext>
            </a:extLst>
          </p:cNvPr>
          <p:cNvSpPr txBox="1"/>
          <p:nvPr/>
        </p:nvSpPr>
        <p:spPr>
          <a:xfrm>
            <a:off x="9532539" y="5511059"/>
            <a:ext cx="246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524116B-1463-CD70-3E6C-41EB7003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DE31D-9695-3F58-8B76-DCBCFFC51A8B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1733730" y="977130"/>
            <a:ext cx="8724540" cy="2090984"/>
            <a:chOff x="1733730" y="910696"/>
            <a:chExt cx="8724540" cy="209098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1733730" y="910696"/>
              <a:ext cx="8724540" cy="1667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3952775" y="2632348"/>
              <a:ext cx="428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1733730" y="3650245"/>
            <a:ext cx="8724540" cy="2230625"/>
            <a:chOff x="1733730" y="4262406"/>
            <a:chExt cx="8724540" cy="22306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1733730" y="4262406"/>
              <a:ext cx="8724540" cy="17752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3798771" y="6123699"/>
              <a:ext cx="4594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6289039" y="4750727"/>
              <a:ext cx="545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81A1C3-B024-EC1D-B10F-6555830D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BD002-126C-5D91-389C-9A9CE427A3E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5456"/>
            <a:ext cx="7799847" cy="550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AA2EB-0CA9-777B-3825-39DF02218E32}"/>
              </a:ext>
            </a:extLst>
          </p:cNvPr>
          <p:cNvSpPr txBox="1"/>
          <p:nvPr/>
        </p:nvSpPr>
        <p:spPr>
          <a:xfrm>
            <a:off x="8524821" y="5370878"/>
            <a:ext cx="323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A9678A2-B539-95C7-BC22-1EF90208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B9071-C628-28EC-4949-451A4213F9F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26C582-D165-6DAA-4E81-CFB457D7C12F}"/>
              </a:ext>
            </a:extLst>
          </p:cNvPr>
          <p:cNvGrpSpPr/>
          <p:nvPr/>
        </p:nvGrpSpPr>
        <p:grpSpPr>
          <a:xfrm>
            <a:off x="726590" y="756717"/>
            <a:ext cx="5118311" cy="5373095"/>
            <a:chOff x="726590" y="756717"/>
            <a:chExt cx="5118311" cy="5373095"/>
          </a:xfrm>
        </p:grpSpPr>
        <p:pic>
          <p:nvPicPr>
            <p:cNvPr id="9" name="Picture 8" descr="Diagram, text&#10;&#10;Description automatically generated">
              <a:extLst>
                <a:ext uri="{FF2B5EF4-FFF2-40B4-BE49-F238E27FC236}">
                  <a16:creationId xmlns:a16="http://schemas.microsoft.com/office/drawing/2014/main" id="{C4317E6F-73CF-F5AC-6F19-0DBD72FD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81" y="756717"/>
              <a:ext cx="4639530" cy="49142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919A-2D27-7EB3-E43A-22063791EBD9}"/>
                </a:ext>
              </a:extLst>
            </p:cNvPr>
            <p:cNvSpPr txBox="1"/>
            <p:nvPr/>
          </p:nvSpPr>
          <p:spPr>
            <a:xfrm>
              <a:off x="726590" y="5760480"/>
              <a:ext cx="51183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BCB71C-784D-D102-2AC3-A3CA388CC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8" y="821175"/>
            <a:ext cx="10955125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B77BE-818B-902F-6663-5D6B250CD4D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44C29-E4BC-024D-14CC-6471C4875BE0}"/>
              </a:ext>
            </a:extLst>
          </p:cNvPr>
          <p:cNvGrpSpPr/>
          <p:nvPr/>
        </p:nvGrpSpPr>
        <p:grpSpPr>
          <a:xfrm>
            <a:off x="6646356" y="945657"/>
            <a:ext cx="5020310" cy="5278141"/>
            <a:chOff x="6646356" y="945657"/>
            <a:chExt cx="5020310" cy="52781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356" y="945657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837854" y="5515912"/>
              <a:ext cx="4637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Fig. x.x The Obtained Environment Map from RPLIDAR A1 Scanning</a:t>
              </a:r>
              <a:endParaRPr lang="en-US" sz="20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E7A5C-6F73-C2B6-ECC9-3D1ED493C42F}"/>
              </a:ext>
            </a:extLst>
          </p:cNvPr>
          <p:cNvGrpSpPr/>
          <p:nvPr/>
        </p:nvGrpSpPr>
        <p:grpSpPr>
          <a:xfrm>
            <a:off x="954804" y="759813"/>
            <a:ext cx="5010453" cy="5392533"/>
            <a:chOff x="954804" y="759813"/>
            <a:chExt cx="5010453" cy="5392533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0E85B8BA-B885-7553-9944-ECE1829E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73" y="759813"/>
              <a:ext cx="4750317" cy="4963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3B08E-5E56-CB6D-F946-9C0A9B58BC99}"/>
                </a:ext>
              </a:extLst>
            </p:cNvPr>
            <p:cNvSpPr txBox="1"/>
            <p:nvPr/>
          </p:nvSpPr>
          <p:spPr>
            <a:xfrm>
              <a:off x="954804" y="5752236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9B2E4D5-90B6-1D29-3792-3B3A45F5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15EDF-76B3-7D43-45A1-2920B2CA1AC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F317D5-DB09-6A8A-DA2C-DCFEDD655BAC}"/>
              </a:ext>
            </a:extLst>
          </p:cNvPr>
          <p:cNvGrpSpPr/>
          <p:nvPr/>
        </p:nvGrpSpPr>
        <p:grpSpPr>
          <a:xfrm>
            <a:off x="810985" y="788993"/>
            <a:ext cx="5540829" cy="5257920"/>
            <a:chOff x="810985" y="788993"/>
            <a:chExt cx="5540829" cy="5257920"/>
          </a:xfrm>
        </p:grpSpPr>
        <p:pic>
          <p:nvPicPr>
            <p:cNvPr id="7" name="Picture 6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9F95E23-51E4-75AA-839D-63798B9D7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6" b="8178"/>
            <a:stretch/>
          </p:blipFill>
          <p:spPr>
            <a:xfrm>
              <a:off x="810985" y="788993"/>
              <a:ext cx="5540829" cy="479922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0F115E-F4F5-899E-1F77-3C70CC433068}"/>
                </a:ext>
              </a:extLst>
            </p:cNvPr>
            <p:cNvSpPr txBox="1"/>
            <p:nvPr/>
          </p:nvSpPr>
          <p:spPr>
            <a:xfrm>
              <a:off x="1076172" y="56468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49ECA1-2E3D-BE61-E74B-77F8E6FBB250}"/>
              </a:ext>
            </a:extLst>
          </p:cNvPr>
          <p:cNvGrpSpPr/>
          <p:nvPr/>
        </p:nvGrpSpPr>
        <p:grpSpPr>
          <a:xfrm>
            <a:off x="6651284" y="801417"/>
            <a:ext cx="5010453" cy="5445551"/>
            <a:chOff x="6651284" y="801417"/>
            <a:chExt cx="5010453" cy="5445551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E04501E-4C02-9989-9A66-DD891C0C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660" y="801417"/>
              <a:ext cx="2943702" cy="48453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F4F2E0-E006-208F-639A-4957A823C5B2}"/>
                </a:ext>
              </a:extLst>
            </p:cNvPr>
            <p:cNvSpPr txBox="1"/>
            <p:nvPr/>
          </p:nvSpPr>
          <p:spPr>
            <a:xfrm>
              <a:off x="6651284" y="584685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951217"/>
              </p:ext>
            </p:extLst>
          </p:nvPr>
        </p:nvGraphicFramePr>
        <p:xfrm>
          <a:off x="6905325" y="805203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991274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56499B4-934C-671A-3319-8D65ACB02139}"/>
              </a:ext>
            </a:extLst>
          </p:cNvPr>
          <p:cNvGrpSpPr/>
          <p:nvPr/>
        </p:nvGrpSpPr>
        <p:grpSpPr>
          <a:xfrm>
            <a:off x="563877" y="830168"/>
            <a:ext cx="5933176" cy="5254759"/>
            <a:chOff x="563877" y="830168"/>
            <a:chExt cx="5933176" cy="5254759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73CAC0E-1C00-77F5-3787-11133871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7" y="830168"/>
              <a:ext cx="1645923" cy="4754889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C14B3759-D9F7-D81B-3644-3EE3E5CD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130" y="1392524"/>
              <a:ext cx="3648463" cy="363017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DAFBBD-B67F-1BC8-7FF6-A796C1C1EE3B}"/>
                </a:ext>
              </a:extLst>
            </p:cNvPr>
            <p:cNvSpPr/>
            <p:nvPr/>
          </p:nvSpPr>
          <p:spPr>
            <a:xfrm>
              <a:off x="2618072" y="1068404"/>
              <a:ext cx="3878981" cy="4475748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18ADFA-912D-40A9-3BD9-EC5B1C319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59280" y="3629259"/>
              <a:ext cx="7587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E1C71-0AD2-E11F-541A-B5FDE4851242}"/>
                </a:ext>
              </a:extLst>
            </p:cNvPr>
            <p:cNvSpPr txBox="1"/>
            <p:nvPr/>
          </p:nvSpPr>
          <p:spPr>
            <a:xfrm>
              <a:off x="1076173" y="568481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EC2D9-776F-50D3-90EB-4B8A12D9472D}"/>
              </a:ext>
            </a:extLst>
          </p:cNvPr>
          <p:cNvGrpSpPr/>
          <p:nvPr/>
        </p:nvGrpSpPr>
        <p:grpSpPr>
          <a:xfrm>
            <a:off x="433104" y="877448"/>
            <a:ext cx="5010453" cy="5212765"/>
            <a:chOff x="433104" y="877448"/>
            <a:chExt cx="5010453" cy="5212765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D803E5-963F-F7A2-19C6-CE37F29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7" y="877448"/>
              <a:ext cx="4617168" cy="47377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FB9F4D-2339-DBD2-3B51-A86E60C96992}"/>
                </a:ext>
              </a:extLst>
            </p:cNvPr>
            <p:cNvSpPr txBox="1"/>
            <p:nvPr/>
          </p:nvSpPr>
          <p:spPr>
            <a:xfrm>
              <a:off x="433104" y="56901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9798FB-010F-B109-E2F9-9F68B289C66B}"/>
              </a:ext>
            </a:extLst>
          </p:cNvPr>
          <p:cNvGrpSpPr/>
          <p:nvPr/>
        </p:nvGrpSpPr>
        <p:grpSpPr>
          <a:xfrm>
            <a:off x="5379168" y="2130559"/>
            <a:ext cx="6520543" cy="2996989"/>
            <a:chOff x="5379168" y="2130559"/>
            <a:chExt cx="6520543" cy="2996989"/>
          </a:xfrm>
        </p:grpSpPr>
        <p:pic>
          <p:nvPicPr>
            <p:cNvPr id="2050" name="Picture 2" descr="Lightbox">
              <a:extLst>
                <a:ext uri="{FF2B5EF4-FFF2-40B4-BE49-F238E27FC236}">
                  <a16:creationId xmlns:a16="http://schemas.microsoft.com/office/drawing/2014/main" id="{EC8E6262-F231-0E57-3A6C-D51CF027A1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63" b="18613"/>
            <a:stretch/>
          </p:blipFill>
          <p:spPr bwMode="auto">
            <a:xfrm>
              <a:off x="5379168" y="2130559"/>
              <a:ext cx="6520543" cy="259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84BE8-6B77-F7ED-0F0C-748722E77951}"/>
                </a:ext>
              </a:extLst>
            </p:cNvPr>
            <p:cNvSpPr txBox="1"/>
            <p:nvPr/>
          </p:nvSpPr>
          <p:spPr>
            <a:xfrm>
              <a:off x="6134212" y="472743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47F08C9-E738-314B-2A43-C538C4256821}"/>
              </a:ext>
            </a:extLst>
          </p:cNvPr>
          <p:cNvGrpSpPr/>
          <p:nvPr/>
        </p:nvGrpSpPr>
        <p:grpSpPr>
          <a:xfrm>
            <a:off x="5686993" y="1984982"/>
            <a:ext cx="5994598" cy="3703297"/>
            <a:chOff x="5686993" y="1984982"/>
            <a:chExt cx="5994598" cy="37032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B2A972-F461-EF51-F482-DB55FD1EEE21}"/>
                </a:ext>
              </a:extLst>
            </p:cNvPr>
            <p:cNvSpPr txBox="1"/>
            <p:nvPr/>
          </p:nvSpPr>
          <p:spPr>
            <a:xfrm>
              <a:off x="6179066" y="5288169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FBF4F05-EBE0-E96B-69FF-8136FD7A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93" y="1984982"/>
              <a:ext cx="5994598" cy="313251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CA57D7-C039-E5DF-3146-C9CD8956C42A}"/>
              </a:ext>
            </a:extLst>
          </p:cNvPr>
          <p:cNvGrpSpPr/>
          <p:nvPr/>
        </p:nvGrpSpPr>
        <p:grpSpPr>
          <a:xfrm>
            <a:off x="5490023" y="1169715"/>
            <a:ext cx="6388538" cy="4518559"/>
            <a:chOff x="5311580" y="921643"/>
            <a:chExt cx="6388538" cy="4518559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278959F9-1B56-A9FE-9A30-57A1C0913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5" r="7205"/>
            <a:stretch/>
          </p:blipFill>
          <p:spPr bwMode="auto">
            <a:xfrm>
              <a:off x="5311580" y="921643"/>
              <a:ext cx="6388538" cy="4189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48C4A-EB0F-D64F-51C9-C3C7944B7AEF}"/>
                </a:ext>
              </a:extLst>
            </p:cNvPr>
            <p:cNvSpPr txBox="1"/>
            <p:nvPr/>
          </p:nvSpPr>
          <p:spPr>
            <a:xfrm>
              <a:off x="6000622" y="504009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40BD859-B07E-90D7-7A30-22862B666669}"/>
              </a:ext>
            </a:extLst>
          </p:cNvPr>
          <p:cNvGrpSpPr/>
          <p:nvPr/>
        </p:nvGrpSpPr>
        <p:grpSpPr>
          <a:xfrm>
            <a:off x="6189951" y="1754821"/>
            <a:ext cx="5010453" cy="3816201"/>
            <a:chOff x="6189951" y="1754821"/>
            <a:chExt cx="5010453" cy="3816201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07F3363E-E363-9823-CB6C-39AF82B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69" y="1754821"/>
              <a:ext cx="4424618" cy="33483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DE8BE5-D222-242F-6479-FB3CCB0D767E}"/>
                </a:ext>
              </a:extLst>
            </p:cNvPr>
            <p:cNvSpPr txBox="1"/>
            <p:nvPr/>
          </p:nvSpPr>
          <p:spPr>
            <a:xfrm>
              <a:off x="6189951" y="517091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9B784D-D2CC-CE91-28C4-1590CE2ED1F4}"/>
              </a:ext>
            </a:extLst>
          </p:cNvPr>
          <p:cNvGrpSpPr/>
          <p:nvPr/>
        </p:nvGrpSpPr>
        <p:grpSpPr>
          <a:xfrm>
            <a:off x="6191373" y="776124"/>
            <a:ext cx="5010453" cy="3654121"/>
            <a:chOff x="6191373" y="1072457"/>
            <a:chExt cx="5010453" cy="3654121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B2BB6AC6-D0F2-5C32-F1FC-31A7980A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973" y="1072457"/>
              <a:ext cx="4973256" cy="31947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057E84-A091-1BCD-25BC-943FE6EFEA1E}"/>
                </a:ext>
              </a:extLst>
            </p:cNvPr>
            <p:cNvSpPr txBox="1"/>
            <p:nvPr/>
          </p:nvSpPr>
          <p:spPr>
            <a:xfrm>
              <a:off x="6191373" y="432646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52B299-81B7-6303-6F24-92CE3DDB2C90}"/>
              </a:ext>
            </a:extLst>
          </p:cNvPr>
          <p:cNvGrpSpPr/>
          <p:nvPr/>
        </p:nvGrpSpPr>
        <p:grpSpPr>
          <a:xfrm>
            <a:off x="5808134" y="4607267"/>
            <a:ext cx="5776930" cy="1674664"/>
            <a:chOff x="5808134" y="4607267"/>
            <a:chExt cx="5776930" cy="1674664"/>
          </a:xfrm>
        </p:grpSpPr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F3BAFA-CF08-EEB2-DE4C-5BB97EAB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" r="7508"/>
            <a:stretch/>
          </p:blipFill>
          <p:spPr>
            <a:xfrm>
              <a:off x="5808134" y="4607267"/>
              <a:ext cx="5776930" cy="127455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8463D4-D4B3-D651-7DD7-C06EF365614A}"/>
                </a:ext>
              </a:extLst>
            </p:cNvPr>
            <p:cNvSpPr txBox="1"/>
            <p:nvPr/>
          </p:nvSpPr>
          <p:spPr>
            <a:xfrm>
              <a:off x="5808134" y="5881821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B4FDE6-6C20-3551-4BA1-361696371084}"/>
              </a:ext>
            </a:extLst>
          </p:cNvPr>
          <p:cNvGrpSpPr/>
          <p:nvPr/>
        </p:nvGrpSpPr>
        <p:grpSpPr>
          <a:xfrm>
            <a:off x="5808133" y="877824"/>
            <a:ext cx="5776929" cy="5204880"/>
            <a:chOff x="5808133" y="877824"/>
            <a:chExt cx="5776929" cy="5204880"/>
          </a:xfrm>
        </p:grpSpPr>
        <p:pic>
          <p:nvPicPr>
            <p:cNvPr id="9" name="Picture 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74312C8-7532-4B55-2FC1-EDA1F412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300" y="877824"/>
              <a:ext cx="4482596" cy="47154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C240F9-BF4B-4698-F189-446B0C5A804E}"/>
                </a:ext>
              </a:extLst>
            </p:cNvPr>
            <p:cNvSpPr txBox="1"/>
            <p:nvPr/>
          </p:nvSpPr>
          <p:spPr>
            <a:xfrm>
              <a:off x="5808133" y="5682594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E02F3-953E-486E-1BA6-1B1DF184D9C9}"/>
              </a:ext>
            </a:extLst>
          </p:cNvPr>
          <p:cNvGrpSpPr/>
          <p:nvPr/>
        </p:nvGrpSpPr>
        <p:grpSpPr>
          <a:xfrm>
            <a:off x="5572719" y="1077786"/>
            <a:ext cx="6305845" cy="4823182"/>
            <a:chOff x="5572719" y="877824"/>
            <a:chExt cx="6305845" cy="4823182"/>
          </a:xfrm>
        </p:grpSpPr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CDE6A13-03CA-0012-D649-9F6A7D075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7"/>
            <a:stretch/>
          </p:blipFill>
          <p:spPr>
            <a:xfrm>
              <a:off x="5572719" y="877824"/>
              <a:ext cx="6305845" cy="447934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4DE03A-A0FB-8A91-AFFC-C2C9D082BC66}"/>
                </a:ext>
              </a:extLst>
            </p:cNvPr>
            <p:cNvSpPr txBox="1"/>
            <p:nvPr/>
          </p:nvSpPr>
          <p:spPr>
            <a:xfrm>
              <a:off x="5837176" y="5300896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3648BD-7649-FFDB-06EF-CB4FD16550C8}"/>
              </a:ext>
            </a:extLst>
          </p:cNvPr>
          <p:cNvGrpSpPr/>
          <p:nvPr/>
        </p:nvGrpSpPr>
        <p:grpSpPr>
          <a:xfrm>
            <a:off x="1667219" y="804141"/>
            <a:ext cx="8857561" cy="5549967"/>
            <a:chOff x="1667220" y="804141"/>
            <a:chExt cx="8857561" cy="5549967"/>
          </a:xfrm>
        </p:grpSpPr>
        <p:pic>
          <p:nvPicPr>
            <p:cNvPr id="10" name="Picture 9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1358CA6D-025D-6360-CEB5-92668CB7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220" y="804141"/>
              <a:ext cx="8857561" cy="5037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6EA-40E2-3EA3-180D-7FDB4392D263}"/>
                </a:ext>
              </a:extLst>
            </p:cNvPr>
            <p:cNvSpPr txBox="1"/>
            <p:nvPr/>
          </p:nvSpPr>
          <p:spPr>
            <a:xfrm>
              <a:off x="3590773" y="595399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2044C3-66B3-65C1-57D1-656643904A11}"/>
              </a:ext>
            </a:extLst>
          </p:cNvPr>
          <p:cNvGrpSpPr/>
          <p:nvPr/>
        </p:nvGrpSpPr>
        <p:grpSpPr>
          <a:xfrm>
            <a:off x="1667221" y="804141"/>
            <a:ext cx="8857560" cy="5552822"/>
            <a:chOff x="1667221" y="804141"/>
            <a:chExt cx="8857560" cy="5552822"/>
          </a:xfrm>
        </p:grpSpPr>
        <p:pic>
          <p:nvPicPr>
            <p:cNvPr id="13" name="Picture 1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E773911-4720-5EF2-C429-04DD4143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773" y="804141"/>
              <a:ext cx="5010454" cy="51416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3CF149-519F-01AF-4A6A-AD8124B3712A}"/>
                </a:ext>
              </a:extLst>
            </p:cNvPr>
            <p:cNvSpPr txBox="1"/>
            <p:nvPr/>
          </p:nvSpPr>
          <p:spPr>
            <a:xfrm>
              <a:off x="1667221" y="5956853"/>
              <a:ext cx="8857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E44F4-2958-FDC3-D3B4-AAF105476366}"/>
              </a:ext>
            </a:extLst>
          </p:cNvPr>
          <p:cNvGrpSpPr/>
          <p:nvPr/>
        </p:nvGrpSpPr>
        <p:grpSpPr>
          <a:xfrm>
            <a:off x="609547" y="821175"/>
            <a:ext cx="10972906" cy="5351802"/>
            <a:chOff x="609547" y="821175"/>
            <a:chExt cx="10972906" cy="535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A052F-F3C3-1B84-45F1-F4701B5636A4}"/>
                </a:ext>
              </a:extLst>
            </p:cNvPr>
            <p:cNvSpPr txBox="1"/>
            <p:nvPr/>
          </p:nvSpPr>
          <p:spPr>
            <a:xfrm>
              <a:off x="3572933" y="577286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4" name="Content Placeholder 16" descr="Diagram&#10;&#10;Description automatically generated">
              <a:extLst>
                <a:ext uri="{FF2B5EF4-FFF2-40B4-BE49-F238E27FC236}">
                  <a16:creationId xmlns:a16="http://schemas.microsoft.com/office/drawing/2014/main" id="{8621D01B-5545-8AC8-B6CF-D62931DB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47" y="821175"/>
              <a:ext cx="10972906" cy="48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59801-AFC6-AD8A-9E3E-DEFECC7353F1}"/>
              </a:ext>
            </a:extLst>
          </p:cNvPr>
          <p:cNvGrpSpPr/>
          <p:nvPr/>
        </p:nvGrpSpPr>
        <p:grpSpPr>
          <a:xfrm>
            <a:off x="6593381" y="1204902"/>
            <a:ext cx="4446795" cy="4692676"/>
            <a:chOff x="6554880" y="1088133"/>
            <a:chExt cx="4446795" cy="4692676"/>
          </a:xfrm>
        </p:grpSpPr>
        <p:pic>
          <p:nvPicPr>
            <p:cNvPr id="10" name="Picture 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44936384-AAF9-19E2-5B84-E006BC2B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881" y="1088133"/>
              <a:ext cx="4446794" cy="4214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54880" y="5380699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720D68-1359-4F4F-9E58-C987AC4AB28D}"/>
              </a:ext>
            </a:extLst>
          </p:cNvPr>
          <p:cNvGrpSpPr/>
          <p:nvPr/>
        </p:nvGrpSpPr>
        <p:grpSpPr>
          <a:xfrm>
            <a:off x="6574655" y="2816793"/>
            <a:ext cx="4717633" cy="3478936"/>
            <a:chOff x="6454630" y="2609782"/>
            <a:chExt cx="4717633" cy="347893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93380" y="5688608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E7EB580-5FBD-ED37-1EE4-F3F92D290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630" y="2609782"/>
              <a:ext cx="4717633" cy="2959509"/>
            </a:xfrm>
            <a:prstGeom prst="rect">
              <a:avLst/>
            </a:prstGeom>
          </p:spPr>
        </p:pic>
      </p:grpSp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67F91FA-8671-F129-AC7A-B4736993B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6351852" y="877824"/>
            <a:ext cx="5163238" cy="1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05B699-AEFC-E78E-F3C9-97D78462086D}"/>
              </a:ext>
            </a:extLst>
          </p:cNvPr>
          <p:cNvGrpSpPr/>
          <p:nvPr/>
        </p:nvGrpSpPr>
        <p:grpSpPr>
          <a:xfrm>
            <a:off x="5740703" y="3040175"/>
            <a:ext cx="6385536" cy="2826788"/>
            <a:chOff x="5479630" y="2648383"/>
            <a:chExt cx="6385536" cy="28267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449000" y="5075061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AC5FD78-E3CC-009A-C1CF-1A59CF4B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30" y="2648383"/>
              <a:ext cx="6385536" cy="2226374"/>
            </a:xfrm>
            <a:prstGeom prst="rect">
              <a:avLst/>
            </a:prstGeom>
          </p:spPr>
        </p:pic>
      </p:grpSp>
      <p:pic>
        <p:nvPicPr>
          <p:cNvPr id="12" name="Picture 1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C512B7F1-CA5B-4EFE-4D44-D9322A54F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6351852" y="877824"/>
            <a:ext cx="5163238" cy="1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39AC6-5C57-02EA-D71D-0258554BA6BB}"/>
              </a:ext>
            </a:extLst>
          </p:cNvPr>
          <p:cNvGrpSpPr/>
          <p:nvPr/>
        </p:nvGrpSpPr>
        <p:grpSpPr>
          <a:xfrm>
            <a:off x="6358687" y="1421734"/>
            <a:ext cx="4916960" cy="4014532"/>
            <a:chOff x="6358687" y="1662842"/>
            <a:chExt cx="4916960" cy="4014532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DEE9F3EA-AC7C-CC6D-8D76-EC09B3EA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687" y="1662842"/>
              <a:ext cx="4916960" cy="35198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7408A-F933-647A-10EA-A00DCC4DAE8A}"/>
                </a:ext>
              </a:extLst>
            </p:cNvPr>
            <p:cNvSpPr txBox="1"/>
            <p:nvPr/>
          </p:nvSpPr>
          <p:spPr>
            <a:xfrm>
              <a:off x="6593769" y="5277264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8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4AD3FD-2CF0-4CF0-3FAC-B38C2002065C}"/>
              </a:ext>
            </a:extLst>
          </p:cNvPr>
          <p:cNvGrpSpPr/>
          <p:nvPr/>
        </p:nvGrpSpPr>
        <p:grpSpPr>
          <a:xfrm>
            <a:off x="5373677" y="3144600"/>
            <a:ext cx="6264308" cy="2953705"/>
            <a:chOff x="5501706" y="2152055"/>
            <a:chExt cx="6264308" cy="2953705"/>
          </a:xfrm>
        </p:grpSpPr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D893756-3D07-3B95-3EAA-67BF542C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706" y="2152055"/>
              <a:ext cx="6264308" cy="23555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0995D7-B138-B947-EBAE-8C53B0A753F1}"/>
                </a:ext>
              </a:extLst>
            </p:cNvPr>
            <p:cNvSpPr txBox="1"/>
            <p:nvPr/>
          </p:nvSpPr>
          <p:spPr>
            <a:xfrm>
              <a:off x="6410462" y="4705650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02D6F8-BC8E-E7E9-C796-EA03CB7230B7}"/>
              </a:ext>
            </a:extLst>
          </p:cNvPr>
          <p:cNvGrpSpPr/>
          <p:nvPr/>
        </p:nvGrpSpPr>
        <p:grpSpPr>
          <a:xfrm>
            <a:off x="5100837" y="1414853"/>
            <a:ext cx="6809986" cy="1255925"/>
            <a:chOff x="3723700" y="2133746"/>
            <a:chExt cx="6809986" cy="1255925"/>
          </a:xfrm>
        </p:grpSpPr>
        <p:pic>
          <p:nvPicPr>
            <p:cNvPr id="14" name="Picture 13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72A3FBDA-D1DB-A4A6-7D59-21790DD9F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1" t="31753" r="5597" b="43317"/>
            <a:stretch/>
          </p:blipFill>
          <p:spPr>
            <a:xfrm>
              <a:off x="7995825" y="2133746"/>
              <a:ext cx="2537861" cy="1255923"/>
            </a:xfrm>
            <a:prstGeom prst="rect">
              <a:avLst/>
            </a:prstGeom>
          </p:spPr>
        </p:pic>
        <p:pic>
          <p:nvPicPr>
            <p:cNvPr id="15" name="Picture 14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7C38698-3393-3F1E-65BF-508A2CA55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8" t="31753" r="41587" b="43317"/>
            <a:stretch/>
          </p:blipFill>
          <p:spPr>
            <a:xfrm>
              <a:off x="6088413" y="2133747"/>
              <a:ext cx="1907412" cy="1255923"/>
            </a:xfrm>
            <a:prstGeom prst="rect">
              <a:avLst/>
            </a:prstGeom>
          </p:spPr>
        </p:pic>
        <p:pic>
          <p:nvPicPr>
            <p:cNvPr id="16" name="Picture 15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5BB91D2-A0E1-6BB1-13AC-FDE5D42EB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" t="31753" r="71611" b="43317"/>
            <a:stretch/>
          </p:blipFill>
          <p:spPr>
            <a:xfrm>
              <a:off x="3723700" y="2133748"/>
              <a:ext cx="2372300" cy="12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19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CAE9336-F3AF-1936-D515-ADA998E18BF8}"/>
              </a:ext>
            </a:extLst>
          </p:cNvPr>
          <p:cNvGrpSpPr/>
          <p:nvPr/>
        </p:nvGrpSpPr>
        <p:grpSpPr>
          <a:xfrm>
            <a:off x="6572985" y="877825"/>
            <a:ext cx="4515318" cy="5102350"/>
            <a:chOff x="6572985" y="877825"/>
            <a:chExt cx="4515318" cy="5102350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D204B0-1520-D325-FC82-3FBA9335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985" y="877825"/>
              <a:ext cx="4515318" cy="46423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314724-A27D-63CA-B2D7-3462EDA93A73}"/>
                </a:ext>
              </a:extLst>
            </p:cNvPr>
            <p:cNvSpPr txBox="1"/>
            <p:nvPr/>
          </p:nvSpPr>
          <p:spPr>
            <a:xfrm>
              <a:off x="6607246" y="558006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4E980-8873-75A1-B47A-8611D988351E}"/>
              </a:ext>
            </a:extLst>
          </p:cNvPr>
          <p:cNvGrpSpPr/>
          <p:nvPr/>
        </p:nvGrpSpPr>
        <p:grpSpPr>
          <a:xfrm>
            <a:off x="5362352" y="961844"/>
            <a:ext cx="6609324" cy="1684753"/>
            <a:chOff x="5362352" y="1487102"/>
            <a:chExt cx="6609324" cy="16847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8A13BE-568A-06F8-50B8-DBFEDD29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1487102"/>
              <a:ext cx="6609324" cy="1188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C8CAE-A354-29EE-6819-1E51D03CAE6A}"/>
                </a:ext>
              </a:extLst>
            </p:cNvPr>
            <p:cNvSpPr txBox="1"/>
            <p:nvPr/>
          </p:nvSpPr>
          <p:spPr>
            <a:xfrm>
              <a:off x="6443616" y="277174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A414F-B351-6FF1-F056-F591BB360E1C}"/>
              </a:ext>
            </a:extLst>
          </p:cNvPr>
          <p:cNvGrpSpPr/>
          <p:nvPr/>
        </p:nvGrpSpPr>
        <p:grpSpPr>
          <a:xfrm>
            <a:off x="5362352" y="2826576"/>
            <a:ext cx="6609324" cy="3479402"/>
            <a:chOff x="5362352" y="2826576"/>
            <a:chExt cx="6609324" cy="34794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2600B5-4A11-FAAA-FC15-BD24533F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2826576"/>
              <a:ext cx="6609324" cy="2989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B7AE2E-E987-A990-0222-D5418671FD4A}"/>
                </a:ext>
              </a:extLst>
            </p:cNvPr>
            <p:cNvSpPr txBox="1"/>
            <p:nvPr/>
          </p:nvSpPr>
          <p:spPr>
            <a:xfrm>
              <a:off x="5362352" y="5905868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7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0.49284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E1ABFD-68F2-07E8-AA9B-9A40C7EB5934}"/>
              </a:ext>
            </a:extLst>
          </p:cNvPr>
          <p:cNvGrpSpPr/>
          <p:nvPr/>
        </p:nvGrpSpPr>
        <p:grpSpPr>
          <a:xfrm>
            <a:off x="5395178" y="879740"/>
            <a:ext cx="6504213" cy="3691574"/>
            <a:chOff x="5395178" y="803623"/>
            <a:chExt cx="6504213" cy="369157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31C37F7-6368-406B-8EF1-70E9653C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78" y="803623"/>
              <a:ext cx="6504213" cy="317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CB2C1-9025-5DAB-AE25-A3CEB391A294}"/>
                </a:ext>
              </a:extLst>
            </p:cNvPr>
            <p:cNvSpPr txBox="1"/>
            <p:nvPr/>
          </p:nvSpPr>
          <p:spPr>
            <a:xfrm>
              <a:off x="5395178" y="4095087"/>
              <a:ext cx="648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4415A6-4CE1-B0F5-CB6D-52C13A75DB24}"/>
              </a:ext>
            </a:extLst>
          </p:cNvPr>
          <p:cNvGrpSpPr/>
          <p:nvPr/>
        </p:nvGrpSpPr>
        <p:grpSpPr>
          <a:xfrm>
            <a:off x="5395178" y="4861015"/>
            <a:ext cx="6609324" cy="1131710"/>
            <a:chOff x="5395178" y="4861015"/>
            <a:chExt cx="6609324" cy="11317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CC026-4C5F-3A76-D4B5-BA25FC878B11}"/>
                </a:ext>
              </a:extLst>
            </p:cNvPr>
            <p:cNvSpPr txBox="1"/>
            <p:nvPr/>
          </p:nvSpPr>
          <p:spPr>
            <a:xfrm>
              <a:off x="5395178" y="5592615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/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/>
                          <m:t>∫</m:t>
                        </m:r>
                        <m:r>
                          <m:rPr>
                            <m:sty m:val="p"/>
                          </m:rPr>
                          <a:rPr lang="en-US" sz="3200"/>
                          <m:t>f</m:t>
                        </m:r>
                        <m:d>
                          <m:dPr>
                            <m:ctrlPr>
                              <a:rPr lang="en-US" sz="3200" i="1"/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/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/>
                          <m:t>dx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≈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9858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AFBA7A-CEC5-D3F7-F66E-27630BCE148D}"/>
              </a:ext>
            </a:extLst>
          </p:cNvPr>
          <p:cNvGrpSpPr/>
          <p:nvPr/>
        </p:nvGrpSpPr>
        <p:grpSpPr>
          <a:xfrm>
            <a:off x="396183" y="971280"/>
            <a:ext cx="5365470" cy="3513407"/>
            <a:chOff x="396183" y="971280"/>
            <a:chExt cx="5365470" cy="35134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EFDC29-6B31-7A3C-5ABE-92B95CD40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11476" r="2484"/>
            <a:stretch/>
          </p:blipFill>
          <p:spPr bwMode="auto">
            <a:xfrm>
              <a:off x="396184" y="971280"/>
              <a:ext cx="5365469" cy="300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FD1B7D-F39F-B2CC-9DCD-E41B4E0AF2C7}"/>
                </a:ext>
              </a:extLst>
            </p:cNvPr>
            <p:cNvSpPr txBox="1"/>
            <p:nvPr/>
          </p:nvSpPr>
          <p:spPr>
            <a:xfrm>
              <a:off x="396183" y="4084577"/>
              <a:ext cx="5365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5D3064-B492-7A8A-7865-2D9F6D2807ED}"/>
              </a:ext>
            </a:extLst>
          </p:cNvPr>
          <p:cNvGrpSpPr/>
          <p:nvPr/>
        </p:nvGrpSpPr>
        <p:grpSpPr>
          <a:xfrm>
            <a:off x="6430348" y="971280"/>
            <a:ext cx="5371214" cy="3513407"/>
            <a:chOff x="6430348" y="971280"/>
            <a:chExt cx="5371214" cy="3513407"/>
          </a:xfrm>
        </p:grpSpPr>
        <p:pic>
          <p:nvPicPr>
            <p:cNvPr id="11" name="Picture 10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46794567-48BA-D47F-A8A1-B3E29EE8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0348" y="971280"/>
              <a:ext cx="5371214" cy="300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D1605-1312-4D36-039D-771D00AFCB8B}"/>
                </a:ext>
              </a:extLst>
            </p:cNvPr>
            <p:cNvSpPr txBox="1"/>
            <p:nvPr/>
          </p:nvSpPr>
          <p:spPr>
            <a:xfrm>
              <a:off x="6430348" y="4084577"/>
              <a:ext cx="5365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81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8F1630F-C7DD-6B3F-C920-3C8654AF2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9" y="804141"/>
            <a:ext cx="8857561" cy="50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14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CC278-A054-912C-2F50-8E31E3AB47B8}"/>
              </a:ext>
            </a:extLst>
          </p:cNvPr>
          <p:cNvSpPr txBox="1"/>
          <p:nvPr/>
        </p:nvSpPr>
        <p:spPr>
          <a:xfrm>
            <a:off x="3608614" y="5772867"/>
            <a:ext cx="497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Motor driver circuit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370688-AC88-13A5-7C54-62EC1DBC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2960"/>
            <a:ext cx="10972907" cy="48465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9077EF0-D30B-A071-0A5C-E7A8FCFE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14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79F7B-E3BF-FE3F-6D89-593DB04DDA2E}"/>
              </a:ext>
            </a:extLst>
          </p:cNvPr>
          <p:cNvGrpSpPr/>
          <p:nvPr/>
        </p:nvGrpSpPr>
        <p:grpSpPr>
          <a:xfrm>
            <a:off x="385568" y="2458529"/>
            <a:ext cx="3648463" cy="2747777"/>
            <a:chOff x="385568" y="2458529"/>
            <a:chExt cx="3648463" cy="2747777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D336DD16-29DE-1733-0F6D-B64D4435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68" y="2458529"/>
              <a:ext cx="3648463" cy="21854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C6FAA2-A830-99D6-F581-F00E68DE353D}"/>
                </a:ext>
              </a:extLst>
            </p:cNvPr>
            <p:cNvSpPr txBox="1"/>
            <p:nvPr/>
          </p:nvSpPr>
          <p:spPr>
            <a:xfrm>
              <a:off x="385568" y="4806196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052F01-3C6A-1552-71ED-B4837637A919}"/>
              </a:ext>
            </a:extLst>
          </p:cNvPr>
          <p:cNvGrpSpPr/>
          <p:nvPr/>
        </p:nvGrpSpPr>
        <p:grpSpPr>
          <a:xfrm>
            <a:off x="6716476" y="850507"/>
            <a:ext cx="2743200" cy="5613457"/>
            <a:chOff x="6716476" y="850507"/>
            <a:chExt cx="2743200" cy="5613457"/>
          </a:xfrm>
        </p:grpSpPr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B3821BF0-7DC0-FA2D-7CB0-77EDCDC8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76" y="850507"/>
              <a:ext cx="2743200" cy="4939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8C16F-9B4F-8D95-8BDA-D6160AB94FAF}"/>
                </a:ext>
              </a:extLst>
            </p:cNvPr>
            <p:cNvSpPr txBox="1"/>
            <p:nvPr/>
          </p:nvSpPr>
          <p:spPr>
            <a:xfrm>
              <a:off x="6956697" y="5756078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31315A-535C-5E74-872B-F38AA03692BB}"/>
              </a:ext>
            </a:extLst>
          </p:cNvPr>
          <p:cNvGrpSpPr/>
          <p:nvPr/>
        </p:nvGrpSpPr>
        <p:grpSpPr>
          <a:xfrm>
            <a:off x="4129575" y="1667572"/>
            <a:ext cx="2262758" cy="4726041"/>
            <a:chOff x="4129575" y="1667572"/>
            <a:chExt cx="2262758" cy="47260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06D4A-7052-E993-40EB-6A4D08D57B1D}"/>
                </a:ext>
              </a:extLst>
            </p:cNvPr>
            <p:cNvSpPr txBox="1"/>
            <p:nvPr/>
          </p:nvSpPr>
          <p:spPr>
            <a:xfrm>
              <a:off x="4129575" y="5685727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  <p:pic>
          <p:nvPicPr>
            <p:cNvPr id="17" name="Content Placeholder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E86AB7E-EC28-9D88-99A1-5B7F8E0B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609" y="1667572"/>
              <a:ext cx="932690" cy="376733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03414-1091-E746-58F4-6B3A6A02D2F8}"/>
              </a:ext>
            </a:extLst>
          </p:cNvPr>
          <p:cNvGrpSpPr/>
          <p:nvPr/>
        </p:nvGrpSpPr>
        <p:grpSpPr>
          <a:xfrm>
            <a:off x="10058016" y="1896171"/>
            <a:ext cx="2006984" cy="4126184"/>
            <a:chOff x="10058016" y="1896171"/>
            <a:chExt cx="2006984" cy="4126184"/>
          </a:xfrm>
        </p:grpSpPr>
        <p:pic>
          <p:nvPicPr>
            <p:cNvPr id="23" name="Picture 2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8DA0054-FD06-3FF8-ED81-2E2B7679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43" y="1896171"/>
              <a:ext cx="1481331" cy="33101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58748-CA25-0A36-EB0F-572817B553D5}"/>
                </a:ext>
              </a:extLst>
            </p:cNvPr>
            <p:cNvSpPr txBox="1"/>
            <p:nvPr/>
          </p:nvSpPr>
          <p:spPr>
            <a:xfrm>
              <a:off x="10058016" y="5314469"/>
              <a:ext cx="2006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31760-7837-73D7-1B43-764F2816A28B}"/>
              </a:ext>
            </a:extLst>
          </p:cNvPr>
          <p:cNvGrpSpPr/>
          <p:nvPr/>
        </p:nvGrpSpPr>
        <p:grpSpPr>
          <a:xfrm>
            <a:off x="2375491" y="728420"/>
            <a:ext cx="7441018" cy="5656570"/>
            <a:chOff x="2375491" y="728420"/>
            <a:chExt cx="7441018" cy="565657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9C09514C-757A-F7A8-EEE2-3E7A288F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91" y="728420"/>
              <a:ext cx="7441018" cy="52279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E890AC-20B0-187C-9CF1-ECE3417377A0}"/>
                </a:ext>
              </a:extLst>
            </p:cNvPr>
            <p:cNvSpPr txBox="1"/>
            <p:nvPr/>
          </p:nvSpPr>
          <p:spPr>
            <a:xfrm>
              <a:off x="4271768" y="5984880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C4BDDAE-7726-B8BF-E537-307C0D6C25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" y="821175"/>
            <a:ext cx="10963706" cy="48455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916F-34EB-604E-43D9-AB353FA2EB3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pic>
        <p:nvPicPr>
          <p:cNvPr id="18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5AE00C6-4C7E-5C39-CDB1-5F3304F98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30676-AC70-1AA9-7CA4-E8A6FB605C34}"/>
              </a:ext>
            </a:extLst>
          </p:cNvPr>
          <p:cNvGrpSpPr/>
          <p:nvPr/>
        </p:nvGrpSpPr>
        <p:grpSpPr>
          <a:xfrm>
            <a:off x="5896293" y="771113"/>
            <a:ext cx="6096000" cy="1031131"/>
            <a:chOff x="5896293" y="722988"/>
            <a:chExt cx="6096000" cy="10311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/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real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read</m:t>
                                </m:r>
                              </m:sub>
                            </m:sSub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1.668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ΔV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740E54-A2BF-F94C-EC5A-460EA2B7C04E}"/>
                </a:ext>
              </a:extLst>
            </p:cNvPr>
            <p:cNvSpPr txBox="1"/>
            <p:nvPr/>
          </p:nvSpPr>
          <p:spPr>
            <a:xfrm>
              <a:off x="7084258" y="1384787"/>
              <a:ext cx="414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Eq. 1.1 ESP32 microcontroller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762A4E-15AF-AADE-BC42-BB3213E82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89675"/>
              </p:ext>
            </p:extLst>
          </p:nvPr>
        </p:nvGraphicFramePr>
        <p:xfrm>
          <a:off x="6723742" y="2015391"/>
          <a:ext cx="4865537" cy="3892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0096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016757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907348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360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01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F1E740-16B1-36CC-2F71-BB0E5C15E228}"/>
              </a:ext>
            </a:extLst>
          </p:cNvPr>
          <p:cNvSpPr txBox="1"/>
          <p:nvPr/>
        </p:nvSpPr>
        <p:spPr>
          <a:xfrm>
            <a:off x="6723742" y="5936050"/>
            <a:ext cx="48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Fig. 1.1 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B8501C-7E4B-3FB9-0933-FEA7BD21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795EE-54BA-2380-6C26-B8174119874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848</Words>
  <Application>Microsoft Office PowerPoint</Application>
  <PresentationFormat>Widescreen</PresentationFormat>
  <Paragraphs>293</Paragraphs>
  <Slides>42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ULTRASONIC SENSORS</vt:lpstr>
      <vt:lpstr>x. ULTRASONIC SENSORS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INERTIAL MEASUREMENT UNIT SENSOR</vt:lpstr>
      <vt:lpstr>x. INERTIAL MEASUREMENT UNIT SENSOR</vt:lpstr>
      <vt:lpstr>x. LIDAR SENSOR</vt:lpstr>
      <vt:lpstr>x. LIDAR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319</cp:revision>
  <dcterms:created xsi:type="dcterms:W3CDTF">2021-05-28T04:32:29Z</dcterms:created>
  <dcterms:modified xsi:type="dcterms:W3CDTF">2022-08-14T11:28:05Z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